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25989"/>
            <a:ext cx="7772400" cy="1470025"/>
          </a:xfrm>
        </p:spPr>
        <p:txBody>
          <a:bodyPr/>
          <a:lstStyle/>
          <a:p>
            <a:r>
              <a:rPr lang="en-US" dirty="0"/>
              <a:t>Microsoft Word: Creating an Advertising Flyer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515" y="1637965"/>
            <a:ext cx="1921709" cy="19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4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Word 2017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Art</a:t>
            </a:r>
          </a:p>
          <a:p>
            <a:r>
              <a:rPr lang="en-US" dirty="0"/>
              <a:t>Text Boxes</a:t>
            </a:r>
          </a:p>
          <a:p>
            <a:r>
              <a:rPr lang="en-US" dirty="0"/>
              <a:t>Inserting Graphics</a:t>
            </a:r>
          </a:p>
          <a:p>
            <a:r>
              <a:rPr lang="en-US" dirty="0"/>
              <a:t>Text Wrapping</a:t>
            </a:r>
          </a:p>
          <a:p>
            <a:r>
              <a:rPr lang="en-US" dirty="0"/>
              <a:t>Alignment</a:t>
            </a:r>
          </a:p>
          <a:p>
            <a:r>
              <a:rPr lang="en-US" dirty="0"/>
              <a:t>Text Effects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482" y="1776160"/>
            <a:ext cx="3028983" cy="1972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438" y="4318564"/>
            <a:ext cx="3267385" cy="16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1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Effective Flyer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  <a:p>
            <a:r>
              <a:rPr lang="en-US" dirty="0"/>
              <a:t>Picture/Graphic</a:t>
            </a:r>
          </a:p>
          <a:p>
            <a:r>
              <a:rPr lang="en-US" dirty="0"/>
              <a:t>Copy </a:t>
            </a:r>
          </a:p>
          <a:p>
            <a:r>
              <a:rPr lang="en-US" dirty="0"/>
              <a:t>Logo</a:t>
            </a:r>
          </a:p>
          <a:p>
            <a:r>
              <a:rPr lang="en-US" dirty="0"/>
              <a:t>Contact Information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588" y="1600201"/>
            <a:ext cx="2822386" cy="4164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0176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capture attention of targeted audience</a:t>
            </a:r>
          </a:p>
          <a:p>
            <a:r>
              <a:rPr lang="en-US" dirty="0"/>
              <a:t>Catchy phrase using few words</a:t>
            </a:r>
          </a:p>
          <a:p>
            <a:r>
              <a:rPr lang="en-US" dirty="0"/>
              <a:t>Font is large enough to read</a:t>
            </a:r>
          </a:p>
          <a:p>
            <a:r>
              <a:rPr lang="en-US" dirty="0"/>
              <a:t>Font can be easily read</a:t>
            </a:r>
          </a:p>
          <a:p>
            <a:r>
              <a:rPr lang="en-US" dirty="0"/>
              <a:t>ATTENTION GRABBING!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102" y="3071835"/>
            <a:ext cx="2453255" cy="3174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595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Picture/Graphic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94915" cy="4525963"/>
          </a:xfrm>
        </p:spPr>
        <p:txBody>
          <a:bodyPr/>
          <a:lstStyle/>
          <a:p>
            <a:r>
              <a:rPr lang="en-US" dirty="0"/>
              <a:t>Maintain theme with image</a:t>
            </a:r>
          </a:p>
          <a:p>
            <a:r>
              <a:rPr lang="en-US" dirty="0"/>
              <a:t>One large picture is better than many small pictures</a:t>
            </a:r>
          </a:p>
          <a:p>
            <a:r>
              <a:rPr lang="en-US" dirty="0"/>
              <a:t>Picture needs to be clear and not blurry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521" y="1834910"/>
            <a:ext cx="2781521" cy="39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(Content)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4329" cy="4525963"/>
          </a:xfrm>
        </p:spPr>
        <p:txBody>
          <a:bodyPr/>
          <a:lstStyle/>
          <a:p>
            <a:r>
              <a:rPr lang="en-US" dirty="0"/>
              <a:t>Explain the event </a:t>
            </a:r>
          </a:p>
          <a:p>
            <a:r>
              <a:rPr lang="en-US" dirty="0"/>
              <a:t>DO NOT BE WORDY</a:t>
            </a:r>
          </a:p>
          <a:p>
            <a:r>
              <a:rPr lang="en-US" dirty="0"/>
              <a:t>Use bullet points when possible</a:t>
            </a:r>
          </a:p>
          <a:p>
            <a:r>
              <a:rPr lang="en-US" dirty="0"/>
              <a:t>Paragraphs should be very short</a:t>
            </a:r>
          </a:p>
          <a:p>
            <a:r>
              <a:rPr lang="en-US" dirty="0"/>
              <a:t>Limit to 2 fonts for readability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997" y="1876648"/>
            <a:ext cx="2749686" cy="424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8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36875"/>
            <a:ext cx="4228511" cy="2608485"/>
          </a:xfrm>
        </p:spPr>
        <p:txBody>
          <a:bodyPr>
            <a:normAutofit/>
          </a:bodyPr>
          <a:lstStyle/>
          <a:p>
            <a:r>
              <a:rPr lang="en-US" dirty="0"/>
              <a:t>Include phone number if necessary </a:t>
            </a:r>
          </a:p>
          <a:p>
            <a:r>
              <a:rPr lang="en-US" dirty="0"/>
              <a:t>Include address if the reader will need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995" y="1417638"/>
            <a:ext cx="3626805" cy="499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6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253" y="1819075"/>
            <a:ext cx="3556844" cy="451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0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</a:t>
            </a:r>
            <a:r>
              <a:rPr lang="en-US" dirty="0" err="1"/>
              <a:t>vs</a:t>
            </a:r>
            <a:r>
              <a:rPr lang="en-US" dirty="0"/>
              <a:t> Bad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281" y="1551550"/>
            <a:ext cx="3590268" cy="4647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1550"/>
            <a:ext cx="3613993" cy="4647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9496713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360</TotalTime>
  <Words>129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 Black </vt:lpstr>
      <vt:lpstr>Microsoft Word: Creating an Advertising Flyer </vt:lpstr>
      <vt:lpstr>MS Word 2017 Skills</vt:lpstr>
      <vt:lpstr>Creating an Effective Flyer</vt:lpstr>
      <vt:lpstr>Headline</vt:lpstr>
      <vt:lpstr>Picture/Graphic</vt:lpstr>
      <vt:lpstr>Copy (Content)</vt:lpstr>
      <vt:lpstr>Contact</vt:lpstr>
      <vt:lpstr>Logo</vt:lpstr>
      <vt:lpstr>Good vs Bad</vt:lpstr>
    </vt:vector>
  </TitlesOfParts>
  <Company>Seaholm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Word: Creating an Effective Flyer</dc:title>
  <dc:creator>Michael Munaco</dc:creator>
  <cp:lastModifiedBy>Jann</cp:lastModifiedBy>
  <cp:revision>9</cp:revision>
  <dcterms:created xsi:type="dcterms:W3CDTF">2013-12-08T18:47:49Z</dcterms:created>
  <dcterms:modified xsi:type="dcterms:W3CDTF">2017-10-11T10:18:29Z</dcterms:modified>
</cp:coreProperties>
</file>