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2477" y="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21F6C-B3B6-45A2-AFB1-DA88AF6B2E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51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1F68C5-7FF6-4528-AFA2-72D4AB0106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98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EF971-09EA-40F2-AED1-E418A30ED0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2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6EB0F-6815-4114-87B3-23ED68EB0F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1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83CA7-4063-4402-B1D5-3ECE869B28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85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A3FE29-A7BB-49A7-8EB4-FACD3D4483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58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53C93-1A98-4E9E-8E60-A24F0D9B34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71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767BAC-7DDA-4BA0-B764-3A897DD54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74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844C4-67DB-4993-9F8E-4BC883EE8D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56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F24C8-6D3B-4B95-B8B4-CEA00BD7FF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59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C45419-0E81-4960-A4D8-1B7E0A4B9C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95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BCF7F4-27EB-4474-B371-A696133813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5450"/>
            <a:ext cx="6858000" cy="744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48" descr="Image result for one direction 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50" descr="Image result for one direction 2015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52" descr="Image result for one direction 201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54" descr="Image result for netflix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Cleary</dc:creator>
  <cp:lastModifiedBy>Jann Cleary</cp:lastModifiedBy>
  <cp:revision>23</cp:revision>
  <dcterms:created xsi:type="dcterms:W3CDTF">2004-08-27T01:05:45Z</dcterms:created>
  <dcterms:modified xsi:type="dcterms:W3CDTF">2015-08-26T16:49:48Z</dcterms:modified>
</cp:coreProperties>
</file>